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77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6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1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8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39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5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61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98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1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33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A3764-FEEC-4F53-A29B-968A2A396F42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EC3D0-7786-4BC4-99A6-BF29C69E3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73" y="0"/>
            <a:ext cx="3590925" cy="3597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31"/>
            <a:ext cx="9465301" cy="65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0275" cy="3895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2" y="3920816"/>
            <a:ext cx="8260830" cy="29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028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4051" cy="576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1" y="50071"/>
            <a:ext cx="9886950" cy="476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5" y="526321"/>
            <a:ext cx="11572875" cy="60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0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57" y="0"/>
            <a:ext cx="12192000" cy="5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01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6" y="123199"/>
            <a:ext cx="9369088" cy="67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3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" y="163564"/>
            <a:ext cx="10132727" cy="55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16" cy="6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819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9698" cy="68003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0" y="183473"/>
            <a:ext cx="4783389" cy="42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44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28026" cy="63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91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92" y="888166"/>
            <a:ext cx="5998018" cy="51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7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0" y="0"/>
            <a:ext cx="7364933" cy="67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7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3" y="-1"/>
            <a:ext cx="8896975" cy="68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42230" cy="55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257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902"/>
            <a:ext cx="8169639" cy="1343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202"/>
            <a:ext cx="85058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91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96" y="444786"/>
            <a:ext cx="9972807" cy="38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564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05"/>
            <a:ext cx="88011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86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7436" cy="65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47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62"/>
            <a:ext cx="10103370" cy="67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28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5642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3066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5537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6641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634334" cy="3531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1057"/>
            <a:ext cx="9563724" cy="18717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79" y="3867189"/>
            <a:ext cx="3394571" cy="29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530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9233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0782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3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4753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468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2519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3130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925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5752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87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8269" cy="30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126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131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0361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768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4223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1209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8211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962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2379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999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50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922"/>
            <a:ext cx="12085742" cy="62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08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32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737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37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87200" cy="59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6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" y="-1"/>
            <a:ext cx="11884427" cy="39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1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" y="196120"/>
            <a:ext cx="11985976" cy="36563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1" y="4048125"/>
            <a:ext cx="9020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90" y="0"/>
            <a:ext cx="7974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7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985962"/>
            <a:ext cx="96583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1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79" y="1"/>
            <a:ext cx="9548734" cy="37221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7" y="3722155"/>
            <a:ext cx="6524625" cy="31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842962"/>
            <a:ext cx="9829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73" y="0"/>
            <a:ext cx="914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19" y="551981"/>
            <a:ext cx="9915525" cy="1466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2" y="2566987"/>
            <a:ext cx="3076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9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852487"/>
            <a:ext cx="100488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35" y="0"/>
            <a:ext cx="8853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81" y="0"/>
            <a:ext cx="899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3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7150"/>
            <a:ext cx="10401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12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09" y="0"/>
            <a:ext cx="749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47637"/>
            <a:ext cx="56578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06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46" y="0"/>
            <a:ext cx="4590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9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11"/>
            <a:ext cx="10613036" cy="35684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687580"/>
            <a:ext cx="10927850" cy="30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4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133350"/>
            <a:ext cx="6276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21" y="0"/>
            <a:ext cx="584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7" y="52387"/>
            <a:ext cx="4810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0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88" y="0"/>
            <a:ext cx="4752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09537"/>
            <a:ext cx="89535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7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1" y="0"/>
            <a:ext cx="10196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8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42862"/>
            <a:ext cx="99155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9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944381"/>
            <a:ext cx="54483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9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59" y="0"/>
            <a:ext cx="845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4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6262"/>
            <a:ext cx="95250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" y="75366"/>
            <a:ext cx="10708805" cy="2997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3" y="3264277"/>
            <a:ext cx="10805581" cy="198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1" y="4140577"/>
            <a:ext cx="4060695" cy="27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81212"/>
            <a:ext cx="86868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2214562"/>
            <a:ext cx="86772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42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" y="0"/>
            <a:ext cx="863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6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76325"/>
            <a:ext cx="101346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66750"/>
            <a:ext cx="944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44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66" y="0"/>
            <a:ext cx="8179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4" y="86193"/>
            <a:ext cx="9544050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1114893"/>
            <a:ext cx="96583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94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1843087"/>
            <a:ext cx="10029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30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1809750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7" y="1000594"/>
            <a:ext cx="10229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8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3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3" y="0"/>
            <a:ext cx="12259853" cy="35767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3" y="3977936"/>
            <a:ext cx="2093705" cy="8712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45" y="3968411"/>
            <a:ext cx="2055039" cy="8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0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67"/>
            <a:ext cx="102298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9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900112"/>
            <a:ext cx="10134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9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181100"/>
            <a:ext cx="102203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1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933450"/>
            <a:ext cx="102584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6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723900"/>
            <a:ext cx="102012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7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02" y="0"/>
            <a:ext cx="788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6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86" y="0"/>
            <a:ext cx="9275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11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04800"/>
            <a:ext cx="96678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0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50" y="0"/>
            <a:ext cx="689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92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31" y="0"/>
            <a:ext cx="814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8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88819" cy="19037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4" y="2220964"/>
            <a:ext cx="3113972" cy="29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5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3" y="0"/>
            <a:ext cx="8269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25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62" y="0"/>
            <a:ext cx="827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9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70" y="0"/>
            <a:ext cx="8039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9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96" y="0"/>
            <a:ext cx="794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1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57150"/>
            <a:ext cx="99536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46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26" y="0"/>
            <a:ext cx="3419475" cy="466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095375"/>
            <a:ext cx="97631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6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247775"/>
            <a:ext cx="95631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9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771525"/>
            <a:ext cx="102965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6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423862"/>
            <a:ext cx="102298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0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62" y="0"/>
            <a:ext cx="841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6"/>
            <a:ext cx="9782175" cy="3219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3344836"/>
            <a:ext cx="9696450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951" y="4175150"/>
            <a:ext cx="4158288" cy="24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7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5" y="0"/>
            <a:ext cx="10282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03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276350"/>
            <a:ext cx="9429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3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19075"/>
            <a:ext cx="101917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56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423862"/>
            <a:ext cx="102393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0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04837"/>
            <a:ext cx="102679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0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307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34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2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67450" cy="486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19" y="0"/>
            <a:ext cx="667028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55" y="4867275"/>
            <a:ext cx="2305567" cy="19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60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6" y="0"/>
            <a:ext cx="5286375" cy="373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22" y="0"/>
            <a:ext cx="5038725" cy="6200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07" y="3370289"/>
            <a:ext cx="29146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5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9" y="141001"/>
            <a:ext cx="4305300" cy="5886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42" y="0"/>
            <a:ext cx="4800600" cy="676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74" y="5394038"/>
            <a:ext cx="2771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57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851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0" y="0"/>
            <a:ext cx="5800725" cy="5057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0" y="4937852"/>
            <a:ext cx="39528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7298" cy="31166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88"/>
            <a:ext cx="12037102" cy="39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1175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63" y="0"/>
            <a:ext cx="57245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47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851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63" y="0"/>
            <a:ext cx="6953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07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4895850" cy="6496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19" y="0"/>
            <a:ext cx="415035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30" y="4800600"/>
            <a:ext cx="34956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7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13" y="0"/>
            <a:ext cx="554355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73" y="752084"/>
            <a:ext cx="7591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90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1" y="0"/>
            <a:ext cx="6200775" cy="2676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46" y="648013"/>
            <a:ext cx="64484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2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251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0498"/>
            <a:ext cx="32575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8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586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723900"/>
            <a:ext cx="51435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01" y="1839418"/>
            <a:ext cx="3375149" cy="40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63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939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1" y="181209"/>
            <a:ext cx="63722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5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3" y="0"/>
            <a:ext cx="52711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31" y="0"/>
            <a:ext cx="510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79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784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40" y="326349"/>
            <a:ext cx="3038475" cy="295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23" y="466257"/>
            <a:ext cx="3752850" cy="3333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15" y="3629025"/>
            <a:ext cx="38862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61"/>
            <a:ext cx="11987839" cy="39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6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85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1719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93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65655" cy="561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05"/>
            <a:ext cx="6921054" cy="64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1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8192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67" y="0"/>
            <a:ext cx="4667250" cy="18260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67" y="1611520"/>
            <a:ext cx="44386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5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0"/>
            <a:ext cx="5949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0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06" y="0"/>
            <a:ext cx="8066723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17" y="0"/>
            <a:ext cx="407349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4352925"/>
            <a:ext cx="30670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50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40" y="0"/>
            <a:ext cx="4924425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1" y="600074"/>
            <a:ext cx="10029825" cy="73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786"/>
            <a:ext cx="361950" cy="35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543831"/>
            <a:ext cx="774382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705881"/>
            <a:ext cx="4238625" cy="3886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2567768"/>
            <a:ext cx="43910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795" cy="4212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5" y="-1"/>
            <a:ext cx="11542426" cy="824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" y="824458"/>
            <a:ext cx="12140079" cy="56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36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1" y="172230"/>
            <a:ext cx="493174" cy="337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7" y="172230"/>
            <a:ext cx="11556906" cy="3238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22" y="828752"/>
            <a:ext cx="12227822" cy="54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69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1" y="0"/>
            <a:ext cx="630890" cy="6595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9" y="329783"/>
            <a:ext cx="9925050" cy="40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" y="739358"/>
            <a:ext cx="11724968" cy="61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0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" y="208379"/>
            <a:ext cx="419100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4" y="208379"/>
            <a:ext cx="9963150" cy="43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" y="646529"/>
            <a:ext cx="12122046" cy="6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0</Words>
  <Application>Microsoft Office PowerPoint</Application>
  <PresentationFormat>宽屏</PresentationFormat>
  <Paragraphs>0</Paragraphs>
  <Slides>142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4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7</cp:revision>
  <dcterms:created xsi:type="dcterms:W3CDTF">2022-10-11T00:47:40Z</dcterms:created>
  <dcterms:modified xsi:type="dcterms:W3CDTF">2022-10-30T04:24:28Z</dcterms:modified>
</cp:coreProperties>
</file>